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B12FAFE-8C07-40EA-A166-4AC8D7F2CD52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893FD75A-95AE-44B5-82B2-30639C0DF1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781800" cy="1069975"/>
          </a:xfrm>
        </p:spPr>
        <p:txBody>
          <a:bodyPr>
            <a:noAutofit/>
          </a:bodyPr>
          <a:lstStyle/>
          <a:p>
            <a:r>
              <a:rPr lang="en-US" sz="6000" dirty="0" smtClean="0"/>
              <a:t>National U.S.-Arab Chamber of Commerce Internship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38600"/>
            <a:ext cx="6781800" cy="762000"/>
          </a:xfrm>
        </p:spPr>
        <p:txBody>
          <a:bodyPr/>
          <a:lstStyle/>
          <a:p>
            <a:r>
              <a:rPr lang="en-US" dirty="0" smtClean="0"/>
              <a:t>By: Karim Edward Zamrini</a:t>
            </a:r>
            <a:endParaRPr lang="en-US" dirty="0"/>
          </a:p>
        </p:txBody>
      </p:sp>
      <p:pic>
        <p:nvPicPr>
          <p:cNvPr id="4" name="Mature_S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 do at the chamber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Database Entry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Contact Research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Media Outreach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Event Assistance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</a:rPr>
              <a:t>Business Trips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Travel to Washington D.C.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Alongside my work in database entry, I also have been given the opportunity to travel to Washington D.C. and attend business meetings. This gave me great insight into the world of commerce.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1000">
        <p:fade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Tunisian Embassy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ew\Desktop\Internship\ph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U.A.E. Embassy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ew\Desktop\Internship\phot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1178"/>
            <a:ext cx="8382000" cy="4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U.A.E. Embassy (Cont.)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Drew\Desktop\Internship\photo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241"/>
            <a:ext cx="8305800" cy="45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Omani Embassy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Drew\Desktop\Internship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5156"/>
            <a:ext cx="8153400" cy="465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4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Microsoft Excel Work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Much of my work is database entry and formatting of sensitive contacts in Microsoft Excel worksheets. I have learned to: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Conform information into a single format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Contact people about missing information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Find duplicate values and sort lists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Compare lists of thousands of people</a:t>
            </a: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Organize files in an easy-to-access manner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:fade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For The Support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Cynthia Douglass – Mentor</a:t>
            </a:r>
          </a:p>
          <a:p>
            <a:r>
              <a:rPr lang="en-US" sz="3200" dirty="0" smtClean="0"/>
              <a:t>The National U.S.-Arab Chamber of Commerce(NUSACC) – my placement organization</a:t>
            </a:r>
          </a:p>
          <a:p>
            <a:endParaRPr lang="en-US" dirty="0"/>
          </a:p>
        </p:txBody>
      </p:sp>
      <p:pic>
        <p:nvPicPr>
          <p:cNvPr id="4" name="Picture 3" descr="81371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029200"/>
            <a:ext cx="2984500" cy="1079500"/>
          </a:xfrm>
          <a:prstGeom prst="rect">
            <a:avLst/>
          </a:prstGeom>
        </p:spPr>
      </p:pic>
      <p:pic>
        <p:nvPicPr>
          <p:cNvPr id="5" name="Picture 4" descr="nusacc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43400"/>
            <a:ext cx="1395635" cy="179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xmlns:p14="http://schemas.microsoft.com/office/powerpoint/2010/main" spd="slow" advClick="0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77</TotalTime>
  <Words>109</Words>
  <Application>Microsoft Office PowerPoint</Application>
  <PresentationFormat>On-screen Show (4:3)</PresentationFormat>
  <Paragraphs>24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Macro</vt:lpstr>
      <vt:lpstr>National U.S.-Arab Chamber of Commerce Internship</vt:lpstr>
      <vt:lpstr>What I do at the chamber</vt:lpstr>
      <vt:lpstr>Travel to Washington D.C.</vt:lpstr>
      <vt:lpstr>Tunisian Embassy</vt:lpstr>
      <vt:lpstr>U.A.E. Embassy</vt:lpstr>
      <vt:lpstr>U.A.E. Embassy (Cont.)</vt:lpstr>
      <vt:lpstr>Omani Embassy</vt:lpstr>
      <vt:lpstr>Microsoft Excel Work</vt:lpstr>
      <vt:lpstr>Thank You For The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U.S.-Arab Chamber of Commerce Internship</dc:title>
  <dc:creator>Drew</dc:creator>
  <cp:lastModifiedBy>Karim E. Zamrini</cp:lastModifiedBy>
  <cp:revision>8</cp:revision>
  <dcterms:created xsi:type="dcterms:W3CDTF">2014-04-16T04:08:21Z</dcterms:created>
  <dcterms:modified xsi:type="dcterms:W3CDTF">2015-02-03T19:26:07Z</dcterms:modified>
</cp:coreProperties>
</file>